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  <p:sldId id="266" r:id="rId12"/>
    <p:sldId id="267" r:id="rId13"/>
    <p:sldId id="272" r:id="rId14"/>
    <p:sldId id="268" r:id="rId15"/>
    <p:sldId id="273" r:id="rId16"/>
    <p:sldId id="269" r:id="rId17"/>
    <p:sldId id="274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B12A-E946-4393-BC85-897C94A7B99B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80A0-3C29-40D3-8DCF-FD05412809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6248400" cy="685800"/>
          </a:xfrm>
        </p:spPr>
        <p:txBody>
          <a:bodyPr>
            <a:noAutofit/>
          </a:bodyPr>
          <a:lstStyle/>
          <a:p>
            <a:r>
              <a:rPr lang="en-US" sz="2400" b="1" dirty="0"/>
              <a:t>9   Genomics and Beyond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382000" cy="54102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Brief Chapter Outline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I.         Genetic, Cytological, and Physical Maps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II.        Human Genome Project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    Goals of the Human Genome Project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B.     </a:t>
            </a:r>
            <a:r>
              <a:rPr lang="en-US" dirty="0">
                <a:solidFill>
                  <a:schemeClr val="tx1"/>
                </a:solidFill>
              </a:rPr>
              <a:t>Public and Private First Drafts of the Human Genome Sequence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    Comparative Genomics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    Human Genome Project and Disease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III.      Other Genome Projects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    Mouse and Other Animals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    Invertebrates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    Plants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    Microorganisms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IV.      Functional Genomics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V.        Proteome and Proteomics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VI.      Other “-</a:t>
            </a:r>
            <a:r>
              <a:rPr lang="en-US" dirty="0" err="1">
                <a:solidFill>
                  <a:schemeClr val="tx1"/>
                </a:solidFill>
              </a:rPr>
              <a:t>omes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    Biotech Revolution: </a:t>
            </a:r>
            <a:r>
              <a:rPr lang="en-US" dirty="0" err="1">
                <a:solidFill>
                  <a:schemeClr val="tx1"/>
                </a:solidFill>
              </a:rPr>
              <a:t>Pharmacogenomics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VII.     Bioinformatics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    Databases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    Tools of Bioinformatics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VIII.    Cause for Concern? Ethical, Legal, and Social Implications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44" b="22339"/>
          <a:stretch>
            <a:fillRect/>
          </a:stretch>
        </p:blipFill>
        <p:spPr>
          <a:xfrm>
            <a:off x="1981200" y="457200"/>
            <a:ext cx="4938975" cy="5257800"/>
          </a:xfrm>
        </p:spPr>
      </p:pic>
      <p:sp>
        <p:nvSpPr>
          <p:cNvPr id="5" name="Rectangle 4"/>
          <p:cNvSpPr/>
          <p:nvPr/>
        </p:nvSpPr>
        <p:spPr>
          <a:xfrm>
            <a:off x="4537223" y="4343400"/>
            <a:ext cx="25908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41" r="46446" b="57180"/>
          <a:stretch>
            <a:fillRect/>
          </a:stretch>
        </p:blipFill>
        <p:spPr>
          <a:xfrm>
            <a:off x="2286000" y="609600"/>
            <a:ext cx="3834581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56739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E.     Physical Maps.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1.      Involve the assembly of contiguous stretches of DNA, called “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contigs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,” where the 	         distances between landmark DNA sequences are shown 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kilobases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(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9.7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2.      Provide information about the physical organization of the piece of DNA, such as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the location of restriction enzyme sites.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3.      The ultimate physical map is the complete DNA sequence of the human genome, 	         which is about 3 billion base pairs in length.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4.      Because many genomes are large, the DNA has to be cut into fragments and cloned: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a)     Yeast artificial chromosomes (YACs) can be used to clone pieces of 		       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between 300,000 and 400,000 base pairs long.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b)     Bacterial artificial chromosomes (BACs) can be used to clone pieces of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DNA of up to 200,000 base pairs in length.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5.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cDNA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maps can also be generated: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a)     Localizes coding regions to specific chromosome regions or bands.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b)     Identifies the chromosomal location of specific genes regardless of 		        function.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6.      “Shotgun” approaches can be used to generate high-resolution physical maps: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Contig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maps take several steps to generate: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(1)    Genome is cut into small, overlapping fragments with a restriction enzyme, and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each piece is cloned, forming a DNA library.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(2)    The DNA fragments must overlap other fragments, so the restriction enzyme is 		                 not allowed to cut at every possible restriction site.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(3)    Computers assemble the fragments into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contigs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by determining which DNA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                pieces have bands that are common.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(4)    Unique regions of DNA can also be used to identify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contigs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, called “sequence-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tagged sites” (STSs), which are used as probes.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83" t="69028" r="4307" b="4034"/>
          <a:stretch>
            <a:fillRect/>
          </a:stretch>
        </p:blipFill>
        <p:spPr>
          <a:xfrm>
            <a:off x="838200" y="2438400"/>
            <a:ext cx="8005763" cy="3124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6200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7.      Sequence-tagged sites (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9.8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Isolated from a chromosome-specific clone library or a clone within 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contig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   A small region 200–400 base pairs long is sequenced and compared with all known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        repeated sequences.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Unique sequences are identified by computer analysis.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d)     PCR can also be used to identify, with unique STSs showing one band in gel 			        electrophoresis.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e)     Clones that share an STS are parts of the same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contig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f)      Can be used as hybridization probes to fill in gaps or to identify an adjacent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contig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38400"/>
            <a:ext cx="9002539" cy="226602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54999"/>
            <a:ext cx="9144000" cy="57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1856" tIns="431664" rIns="69828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8.      Sometimes gaps need to be filled in even after physical maps are made: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a)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Microdissection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(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Figure 9.9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) can cut a piece of DNA from a specific region of 	        the chromosome. The piece can be cut by restriction enzymes and analyzed.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Palatino Linotype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Times" charset="0"/>
              </a:rPr>
              <a:t>	b)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Chromosome walking uses a short DNA sequence at the end of a clone to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search for an adjacent clone. Done until the end of a chromosome is reached.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Palatino Linotype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cs typeface="Times" charset="0"/>
              </a:rPr>
              <a:t>9.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Chromosome-specific libraries can be made so each chromosome has 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contigmap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, but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need to separate each chromosome from others before mapping: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a)     24 libraries were needed for the human genome (22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autosomes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			       and the two sex chromosomes).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b)     Flow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cytometry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is an effective way to sort chromosomes: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       (1)    Chromosomes are dyed with two fluorescent dyes, one dye 			               attaches to DNA rich in adenine and thymine, and the other                  		               attaches to DNA rich in guanine and cytosine.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      (2)    Chromosomes pass through a machine called a “flow 			  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cytometer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,” which shines two laser beams on the 				              chromosomes.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      (3)    Computer analyzes the fluorescence of both dyes, and sorts 			              the chromosomes based on the fluorescence information.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310403" cy="320100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590220"/>
            <a:ext cx="3124200" cy="59155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4649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I.        Introduction to Genomics.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A.     Genomics is a scientific field involving the determination of the content, organization, and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evolution of the genomes of different organisms.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B.     Genomics is closely related to bioinformatics, which uses computers, computational tools, and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databases to organize and analyze DNA and protein information.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6720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10.    Resolutions of maps: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a)     Lowest is the genetic map.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b)     Restriction map is higher, mapping fragments of one to two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megabases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c)      YAC clones are next, placing in order 400,000–1,000,000 base pair pieces.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d)     Pieces generated by YAC clones are cut by restriction enzymes to create 		 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contig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maps.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e)     The highest resolution is the actual DNA sequence.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07836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3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Goals of genomics: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1.      The assembly of physical and genetic maps of the genomes of different organisms.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2.      The compilation and organization of both expressed gene sequences and other non-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expressed regions.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3.      The generation of gene expression (that is, transcription, or the production of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transcripts)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profiles under different conditions.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4.      Finding the location of all genes in a genome and annotating each gene.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5.      The determination of gene function and regulation (functional genomics).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6.      The identification of all proteins in a genome and their functions, including the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detection of protein–protein interactions (called “proteomics”).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7.      The characterization of DNA polymorphisms within the genomes of a species.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8.      The comparison of genes and proteins in the genome of one species with genomes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of other species (called “comparative genomics”).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9.      The implementation and management of databases and genome-based research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tools accessed through the Internet.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2400" y="105997"/>
            <a:ext cx="8839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2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Genetic, Cytological, and Physical Maps.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A.     There are two major maps that determine gene location in a genome: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1.      Genetic linkage maps determine the relative arrangement and 			         approximate distances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between markers on the chromosomes. 		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2.      Physical maps determine the physical location on the chromosomes in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base pairs, and the distance between genes or DNA fragments with 		         unknown functions (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9.1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B.     Maps have different levels of resolution, and the level of resolution depends on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whether the piece of DNA to be studied is large or small.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C.     Genetic Linkage Maps (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9.2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1.      Show the order and distance between pairs of linked genes, which are genes located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on the same chromosome.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2.      Determine the arrangement of genes or markers with unknown functions on 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         chromosome based on how often two genes on the same chromosome are to be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involved in crossing over, which is the exchange of genetic information between pairs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of chromosomes during prophase I of meiosis.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3.      Two genes are measured and given distances in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centimorgans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4.      For example, if two genes were involved in crossing over 1% of the time, then the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distance between the two genes would be one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cM.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One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is about one million base 		        pairs (one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megabase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87" t="3109"/>
          <a:stretch>
            <a:fillRect/>
          </a:stretch>
        </p:blipFill>
        <p:spPr>
          <a:xfrm>
            <a:off x="1979626" y="381000"/>
            <a:ext cx="4878374" cy="64599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15" t="2908" r="47692" b="3170"/>
          <a:stretch>
            <a:fillRect/>
          </a:stretch>
        </p:blipFill>
        <p:spPr>
          <a:xfrm>
            <a:off x="3352800" y="381000"/>
            <a:ext cx="2362200" cy="609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000" r="3669" b="52859"/>
          <a:stretch>
            <a:fillRect/>
          </a:stretch>
        </p:blipFill>
        <p:spPr>
          <a:xfrm>
            <a:off x="2209800" y="990600"/>
            <a:ext cx="3962400" cy="5283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492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584" tIns="431664" rIns="99028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D.     Cytological Maps.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1.      Helps to align the genetic linkage map with the more specific physical map.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2.      Involves the banding pattern of a chromosome through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karyotyping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, which is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the staining of chromosomes and viewing them with a microscope (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</a:t>
            </a:r>
            <a:r>
              <a:rPr kumimoji="0" lang="en-U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9.5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3.      Used to diagnose human genetic diseases caused by chromosomal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abnormalities such as Down syndrome.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4.      Fluorescence in situ hybridization (FISH) can also be used: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Metaphase chromosomes are spread out on a microscope slide.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b)     A solution with a fluorescent-tagged DNA probe is added to the 			        slide.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c)      Probe attaches to the chromosome and is viewed with a 			         fluorescence microscope (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9.6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d)     Sometimes used to locate genetic markers associated with 			         observable traits.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52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9   Genomics and Beyond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Indiana University - Purdue University Fort Wayne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 Genomics and Beyond </dc:title>
  <dc:creator>mourad</dc:creator>
  <cp:lastModifiedBy>mourad</cp:lastModifiedBy>
  <cp:revision>13</cp:revision>
  <dcterms:created xsi:type="dcterms:W3CDTF">2010-10-27T17:29:10Z</dcterms:created>
  <dcterms:modified xsi:type="dcterms:W3CDTF">2010-10-27T18:26:27Z</dcterms:modified>
</cp:coreProperties>
</file>